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82" autoAdjust="0"/>
    <p:restoredTop sz="94660"/>
  </p:normalViewPr>
  <p:slideViewPr>
    <p:cSldViewPr snapToGrid="0">
      <p:cViewPr varScale="1">
        <p:scale>
          <a:sx n="20" d="100"/>
          <a:sy n="20" d="100"/>
        </p:scale>
        <p:origin x="36" y="11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5F0E-289E-4953-AB22-25D1412328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Sit with your random group!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A1AF38-54B5-4099-BB69-54FA0D1FD6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 will have a new seating chart later this week.</a:t>
            </a:r>
          </a:p>
        </p:txBody>
      </p:sp>
    </p:spTree>
    <p:extLst>
      <p:ext uri="{BB962C8B-B14F-4D97-AF65-F5344CB8AC3E}">
        <p14:creationId xmlns:p14="http://schemas.microsoft.com/office/powerpoint/2010/main" val="36690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E15D5-DCBB-42DD-B04D-DB5B8CE4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D2B71-67DD-4CF6-943E-9FFDA6AE1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11570"/>
            <a:ext cx="9603275" cy="4193106"/>
          </a:xfrm>
        </p:spPr>
        <p:txBody>
          <a:bodyPr>
            <a:normAutofit/>
          </a:bodyPr>
          <a:lstStyle/>
          <a:p>
            <a:r>
              <a:rPr lang="en-US" sz="2400" dirty="0"/>
              <a:t>Creating Public Transportation</a:t>
            </a:r>
          </a:p>
          <a:p>
            <a:pPr lvl="1"/>
            <a:r>
              <a:rPr lang="en-US" sz="2400" dirty="0"/>
              <a:t>Citizens of states have a right to be able to travel other than walking or riding a bike.</a:t>
            </a:r>
          </a:p>
          <a:p>
            <a:r>
              <a:rPr lang="en-US" sz="2400" dirty="0"/>
              <a:t>Fire Department Regulations</a:t>
            </a:r>
          </a:p>
          <a:p>
            <a:pPr lvl="1"/>
            <a:r>
              <a:rPr lang="en-US" sz="2400" dirty="0"/>
              <a:t>Create the rules and regulations Firefighters have to follow</a:t>
            </a:r>
          </a:p>
          <a:p>
            <a:r>
              <a:rPr lang="en-US" sz="2400" dirty="0"/>
              <a:t>Create Local Governments</a:t>
            </a:r>
          </a:p>
          <a:p>
            <a:pPr lvl="1"/>
            <a:r>
              <a:rPr lang="en-US" sz="2400" dirty="0"/>
              <a:t>Too small of a job for the federal government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C7BF-7238-404A-85F1-5648A2511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and State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A6DE9-1D8C-458A-9A26-628B8CCADA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dirty="0"/>
              <a:t>Collect Taxes</a:t>
            </a:r>
          </a:p>
          <a:p>
            <a:r>
              <a:rPr lang="en-US" sz="3600" dirty="0"/>
              <a:t>Create Army/Navy</a:t>
            </a:r>
          </a:p>
          <a:p>
            <a:r>
              <a:rPr lang="en-US" sz="3600" dirty="0"/>
              <a:t>Protect Borders and Ports of Entry (Protect Citizens)</a:t>
            </a:r>
          </a:p>
          <a:p>
            <a:r>
              <a:rPr lang="en-US" sz="3600" dirty="0"/>
              <a:t>Create Universal Healthcare</a:t>
            </a:r>
          </a:p>
          <a:p>
            <a:r>
              <a:rPr lang="en-US" sz="3600" dirty="0"/>
              <a:t>Declare War</a:t>
            </a:r>
          </a:p>
          <a:p>
            <a:r>
              <a:rPr lang="en-US" sz="3600" dirty="0"/>
              <a:t>Regulate Business</a:t>
            </a:r>
          </a:p>
          <a:p>
            <a:r>
              <a:rPr lang="en-US" sz="3600" dirty="0"/>
              <a:t>Create Banks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18962-0C36-4FBC-83DE-5B4B22F5E5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dirty="0"/>
              <a:t>Collect Taxes</a:t>
            </a:r>
          </a:p>
          <a:p>
            <a:r>
              <a:rPr lang="en-US" sz="3600" dirty="0"/>
              <a:t>Borrow money from the United States</a:t>
            </a:r>
          </a:p>
          <a:p>
            <a:r>
              <a:rPr lang="en-US" sz="3600" dirty="0"/>
              <a:t>Education Plans</a:t>
            </a:r>
          </a:p>
          <a:p>
            <a:r>
              <a:rPr lang="en-US" sz="3600" dirty="0"/>
              <a:t>Marriage and Drivers Licenses</a:t>
            </a:r>
          </a:p>
          <a:p>
            <a:r>
              <a:rPr lang="en-US" sz="3600" dirty="0"/>
              <a:t>Creating Public Transportation</a:t>
            </a:r>
          </a:p>
          <a:p>
            <a:r>
              <a:rPr lang="en-US" sz="3600" dirty="0"/>
              <a:t>Fire Department Regulations</a:t>
            </a:r>
          </a:p>
          <a:p>
            <a:r>
              <a:rPr lang="en-US" sz="3600" dirty="0"/>
              <a:t>Create Local Governments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D7C0-1027-4A3E-BA0B-A4610A415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Federal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F2B5D-4D0F-4972-B3ED-3D21CE8D2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81712"/>
            <a:ext cx="9603275" cy="3294576"/>
          </a:xfrm>
        </p:spPr>
        <p:txBody>
          <a:bodyPr>
            <a:noAutofit/>
          </a:bodyPr>
          <a:lstStyle/>
          <a:p>
            <a:r>
              <a:rPr lang="en-US" sz="2400" dirty="0"/>
              <a:t>Collect Taxes</a:t>
            </a:r>
          </a:p>
          <a:p>
            <a:pPr lvl="1"/>
            <a:r>
              <a:rPr lang="en-US" dirty="0"/>
              <a:t>The ability to collect money from citizens to help maintain the country.</a:t>
            </a:r>
          </a:p>
          <a:p>
            <a:r>
              <a:rPr lang="en-US" sz="2400" dirty="0"/>
              <a:t>Create Army/Navy</a:t>
            </a:r>
          </a:p>
          <a:p>
            <a:pPr lvl="1"/>
            <a:r>
              <a:rPr lang="en-US" dirty="0"/>
              <a:t>Be able to have a defense for our country</a:t>
            </a:r>
          </a:p>
          <a:p>
            <a:r>
              <a:rPr lang="en-US" sz="2400" dirty="0"/>
              <a:t>Protect Borders and Ports of Entry (Protect Citizens)</a:t>
            </a:r>
          </a:p>
          <a:p>
            <a:pPr lvl="1"/>
            <a:r>
              <a:rPr lang="en-US" dirty="0"/>
              <a:t>Make sure citizens are protected.</a:t>
            </a:r>
          </a:p>
          <a:p>
            <a:r>
              <a:rPr lang="en-US" sz="2400" dirty="0"/>
              <a:t>Create Universal Healthcare</a:t>
            </a:r>
          </a:p>
          <a:p>
            <a:pPr lvl="1"/>
            <a:r>
              <a:rPr lang="en-US" dirty="0"/>
              <a:t>Your government should care for all citizens and their health</a:t>
            </a:r>
          </a:p>
        </p:txBody>
      </p:sp>
    </p:spTree>
    <p:extLst>
      <p:ext uri="{BB962C8B-B14F-4D97-AF65-F5344CB8AC3E}">
        <p14:creationId xmlns:p14="http://schemas.microsoft.com/office/powerpoint/2010/main" val="191892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29EA-5C2B-4411-9A4C-FCE17DD3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the Federal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4898B-BB31-4B87-A63E-A0026EA35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Declare War</a:t>
            </a:r>
          </a:p>
          <a:p>
            <a:pPr lvl="1"/>
            <a:r>
              <a:rPr lang="en-US" dirty="0"/>
              <a:t>The ability to go to war with another country.</a:t>
            </a:r>
          </a:p>
          <a:p>
            <a:r>
              <a:rPr lang="en-US" sz="2400" dirty="0"/>
              <a:t>Regulate Business</a:t>
            </a:r>
          </a:p>
          <a:p>
            <a:pPr lvl="1"/>
            <a:r>
              <a:rPr lang="en-US" dirty="0"/>
              <a:t>Make sure there are no monopolies and decide what is legal to be sold. Can bailout businesses if necessary</a:t>
            </a:r>
          </a:p>
          <a:p>
            <a:r>
              <a:rPr lang="en-US" sz="2400" dirty="0"/>
              <a:t>Create Banks</a:t>
            </a:r>
          </a:p>
          <a:p>
            <a:pPr lvl="1"/>
            <a:r>
              <a:rPr lang="en-US" dirty="0"/>
              <a:t>Create a national bank to house the money of the United States.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5A833-B30F-48DF-98C7-53271D811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2DC8E-270F-4120-B7F2-43AC200C2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/>
              <a:t>Collect Taxes</a:t>
            </a:r>
          </a:p>
          <a:p>
            <a:r>
              <a:rPr lang="en-US" sz="2200" dirty="0"/>
              <a:t>Create Army/Navy</a:t>
            </a:r>
          </a:p>
          <a:p>
            <a:r>
              <a:rPr lang="en-US" sz="2200" dirty="0"/>
              <a:t>Protect Borders and Ports of Entry (Protect Citizens)</a:t>
            </a:r>
          </a:p>
          <a:p>
            <a:r>
              <a:rPr lang="en-US" sz="2200" dirty="0"/>
              <a:t>Create Universal Healthcare</a:t>
            </a:r>
          </a:p>
          <a:p>
            <a:r>
              <a:rPr lang="en-US" sz="2200" dirty="0"/>
              <a:t>Declare War</a:t>
            </a:r>
          </a:p>
          <a:p>
            <a:r>
              <a:rPr lang="en-US" sz="2200" dirty="0"/>
              <a:t>Regulate Business</a:t>
            </a:r>
          </a:p>
          <a:p>
            <a:r>
              <a:rPr lang="en-US" sz="2200" dirty="0"/>
              <a:t>Create Banks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6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AD40-1B73-4893-89BF-612E0079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Oh, I forgot a few.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3B477-DD53-4102-9F23-983ECCB5C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You will have to add some powers</a:t>
            </a:r>
          </a:p>
          <a:p>
            <a:pPr lvl="1"/>
            <a:r>
              <a:rPr lang="en-US" sz="2200" dirty="0"/>
              <a:t>You will be allowed to add an additional slot (5 powers total)</a:t>
            </a:r>
          </a:p>
          <a:p>
            <a:pPr lvl="1"/>
            <a:r>
              <a:rPr lang="en-US" sz="2200" dirty="0"/>
              <a:t>However, you will HAVE to include the following powers in your government.</a:t>
            </a:r>
          </a:p>
          <a:p>
            <a:pPr lvl="2"/>
            <a:r>
              <a:rPr lang="en-US" sz="2000" dirty="0"/>
              <a:t>Borrow money from the United States</a:t>
            </a:r>
          </a:p>
          <a:p>
            <a:pPr lvl="2"/>
            <a:r>
              <a:rPr lang="en-US" sz="2000" dirty="0"/>
              <a:t>Create Post Offices</a:t>
            </a:r>
          </a:p>
          <a:p>
            <a:pPr lvl="2"/>
            <a:r>
              <a:rPr lang="en-US" sz="2000" dirty="0"/>
              <a:t>Create Federal Courts</a:t>
            </a:r>
          </a:p>
        </p:txBody>
      </p:sp>
    </p:spTree>
    <p:extLst>
      <p:ext uri="{BB962C8B-B14F-4D97-AF65-F5344CB8AC3E}">
        <p14:creationId xmlns:p14="http://schemas.microsoft.com/office/powerpoint/2010/main" val="2063663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017B4-7E87-4F2F-BB37-C63DE338C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to the next one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32358-011F-4764-BFC9-60BDB0B339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powers, </a:t>
            </a:r>
            <a:r>
              <a:rPr lang="en-US" dirty="0" err="1"/>
              <a:t>yo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942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4508-9052-4B2E-9F87-6FA4DE939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9D205-0B3B-4D6B-8D69-749E47E8E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powers not delegated to the United States by the Constitution, nor prohibited by it to the States, are reserved to the States respectively, or to the people.</a:t>
            </a:r>
          </a:p>
        </p:txBody>
      </p:sp>
    </p:spTree>
    <p:extLst>
      <p:ext uri="{BB962C8B-B14F-4D97-AF65-F5344CB8AC3E}">
        <p14:creationId xmlns:p14="http://schemas.microsoft.com/office/powerpoint/2010/main" val="3390684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D7848-F7B6-401F-AA9C-8F737B582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other words, any powers not in written for the federal government, belong to the states.</a:t>
            </a:r>
          </a:p>
        </p:txBody>
      </p:sp>
    </p:spTree>
    <p:extLst>
      <p:ext uri="{BB962C8B-B14F-4D97-AF65-F5344CB8AC3E}">
        <p14:creationId xmlns:p14="http://schemas.microsoft.com/office/powerpoint/2010/main" val="404071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D314-2882-4152-A0F7-366C74D9D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Powers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DCAD-3FB2-4A05-88BD-6AE648F82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94338"/>
            <a:ext cx="9603275" cy="4310337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Collect Taxes</a:t>
            </a:r>
          </a:p>
          <a:p>
            <a:pPr lvl="1"/>
            <a:r>
              <a:rPr lang="en-US" sz="2600" dirty="0"/>
              <a:t>Yes, this one again!</a:t>
            </a:r>
          </a:p>
          <a:p>
            <a:r>
              <a:rPr lang="en-US" sz="2600" dirty="0"/>
              <a:t>Borrow money from the United States</a:t>
            </a:r>
          </a:p>
          <a:p>
            <a:pPr lvl="1"/>
            <a:r>
              <a:rPr lang="en-US" sz="2600" dirty="0"/>
              <a:t>Wow, look at that!</a:t>
            </a:r>
          </a:p>
          <a:p>
            <a:r>
              <a:rPr lang="en-US" sz="2600" dirty="0"/>
              <a:t>Education Plans</a:t>
            </a:r>
          </a:p>
          <a:p>
            <a:pPr lvl="1"/>
            <a:r>
              <a:rPr lang="en-US" sz="2600" dirty="0"/>
              <a:t>The ability to create an education plan based on the state or region.</a:t>
            </a:r>
          </a:p>
          <a:p>
            <a:r>
              <a:rPr lang="en-US" sz="2600" dirty="0"/>
              <a:t>Marriage and Drivers Licenses</a:t>
            </a:r>
          </a:p>
          <a:p>
            <a:pPr lvl="1"/>
            <a:r>
              <a:rPr lang="en-US" sz="2600" dirty="0"/>
              <a:t>In order to get married or to get a car, you have to have a license. The state provides them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0051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738</TotalTime>
  <Words>442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Gallery</vt:lpstr>
      <vt:lpstr>Sit with your random group!</vt:lpstr>
      <vt:lpstr>Powers of the Federal Government</vt:lpstr>
      <vt:lpstr>Powers of the Federal Government</vt:lpstr>
      <vt:lpstr>PowerPoint Presentation</vt:lpstr>
      <vt:lpstr>Oh, I forgot a few.</vt:lpstr>
      <vt:lpstr>On to the next one</vt:lpstr>
      <vt:lpstr>10th amendment</vt:lpstr>
      <vt:lpstr>In other words, any powers not in written for the federal government, belong to the states.</vt:lpstr>
      <vt:lpstr>State Powers</vt:lpstr>
      <vt:lpstr>States Powers</vt:lpstr>
      <vt:lpstr>Federal and State Powers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in your regular assigned seats.</dc:title>
  <dc:creator>Kolodziej, Sean</dc:creator>
  <cp:lastModifiedBy>Peetz, Caroline</cp:lastModifiedBy>
  <cp:revision>16</cp:revision>
  <dcterms:created xsi:type="dcterms:W3CDTF">2019-01-14T14:22:55Z</dcterms:created>
  <dcterms:modified xsi:type="dcterms:W3CDTF">2019-01-28T13:59:01Z</dcterms:modified>
</cp:coreProperties>
</file>